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96EEC9-F7DE-4FC5-B943-9D20456D98A2}" v="1" dt="2018-10-05T10:00:35.9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4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hias Knoll" userId="6a75d3faaaf7165a" providerId="LiveId" clId="{F596EEC9-F7DE-4FC5-B943-9D20456D98A2}"/>
    <pc:docChg chg="modSld">
      <pc:chgData name="Mathias Knoll" userId="6a75d3faaaf7165a" providerId="LiveId" clId="{F596EEC9-F7DE-4FC5-B943-9D20456D98A2}" dt="2018-10-05T10:00:35.913" v="0" actId="122"/>
      <pc:docMkLst>
        <pc:docMk/>
      </pc:docMkLst>
      <pc:sldChg chg="modSp">
        <pc:chgData name="Mathias Knoll" userId="6a75d3faaaf7165a" providerId="LiveId" clId="{F596EEC9-F7DE-4FC5-B943-9D20456D98A2}" dt="2018-10-05T10:00:35.913" v="0" actId="122"/>
        <pc:sldMkLst>
          <pc:docMk/>
          <pc:sldMk cId="3285910100" sldId="256"/>
        </pc:sldMkLst>
        <pc:spChg chg="mod">
          <ac:chgData name="Mathias Knoll" userId="6a75d3faaaf7165a" providerId="LiveId" clId="{F596EEC9-F7DE-4FC5-B943-9D20456D98A2}" dt="2018-10-05T10:00:35.913" v="0" actId="122"/>
          <ac:spMkLst>
            <pc:docMk/>
            <pc:sldMk cId="3285910100" sldId="256"/>
            <ac:spMk id="4" creationId="{D7889406-C187-46F7-8A03-D9A949527A7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DCF705-92DB-4472-94D1-7D9C513185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C7CC680-5FCB-4022-A017-0044397FD8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9A081DA-61B1-4498-87E8-BCABB6D9D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F49B6-AD42-4B4E-990C-6095C3647686}" type="datetimeFigureOut">
              <a:rPr lang="de-DE" smtClean="0"/>
              <a:t>05.10.2018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F0DC1EF-D542-4EE2-80D6-5F4325E55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C8316AF-66B6-4F73-8F7C-8E0E95597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E8F03-C408-4325-91E5-468444361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7274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A2F3C2-3FAC-498F-A69E-254DAEEC5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F44C7BE-44AF-43B2-875C-9E207FD468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F8C287D-CA2C-4E26-A4F9-D20FF7457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F49B6-AD42-4B4E-990C-6095C3647686}" type="datetimeFigureOut">
              <a:rPr lang="de-DE" smtClean="0"/>
              <a:t>05.10.2018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10DF0EA-8042-4784-905D-F490D3328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9C3F6F5-8FD7-4162-BF13-498EDEB32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E8F03-C408-4325-91E5-468444361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4562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C56909-CEF2-4536-9C5F-2BCC686E9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A67F700-843F-44CE-8657-88285B1937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A5EDCDB-1FF4-4326-8C4C-1B9A3EFC2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F49B6-AD42-4B4E-990C-6095C3647686}" type="datetimeFigureOut">
              <a:rPr lang="de-DE" smtClean="0"/>
              <a:t>05.10.2018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3C722B-0434-49E6-8542-66A51B774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9049134-F8B5-4C9E-9347-8B485A7AE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E8F03-C408-4325-91E5-468444361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2680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8E0B8F-9C3D-4DE6-8267-070D38C46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8458B65-B6B5-48DC-89E6-C1087DA066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C2F1DB9-57A3-49C2-8A09-A20401155D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55A70C8-1EED-483F-875F-AB291469C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F49B6-AD42-4B4E-990C-6095C3647686}" type="datetimeFigureOut">
              <a:rPr lang="de-DE" smtClean="0"/>
              <a:t>05.10.2018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4A67C0C-3FF5-415E-9921-19DB42DA5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BC9D128-2B02-4EB5-9C77-9ABA791AA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E8F03-C408-4325-91E5-468444361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4501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8C11B1-2EE6-4D44-9E76-CBEF3BF57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B257E18-8ACA-4D8B-98E0-DA2D910245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507C788-981A-4A27-9F4E-5276099AB3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2DC3F7E-26DD-43F4-9707-A6F2478AD0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5F7A92F-FCB1-41A5-A18C-15F5580C51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09CF6CE-3890-49AD-A1C0-B819B80D0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F49B6-AD42-4B4E-990C-6095C3647686}" type="datetimeFigureOut">
              <a:rPr lang="de-DE" smtClean="0"/>
              <a:t>05.10.2018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FA8EBBAE-41F6-47BA-9FD2-B6068629A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19FA734-F185-4EBF-B8DA-062914DCF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E8F03-C408-4325-91E5-468444361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3183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BECD72-ADE2-47FF-8D8B-488E26420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6A9B6DB-6393-40E2-AEE7-64E6BE5D5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F49B6-AD42-4B4E-990C-6095C3647686}" type="datetimeFigureOut">
              <a:rPr lang="de-DE" smtClean="0"/>
              <a:t>05.10.2018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D360C68-8CA7-4DC8-87B0-719636273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4C1C9DD-F59F-4132-B55C-D7D36F1AF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E8F03-C408-4325-91E5-468444361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9061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16113D2-33D2-418E-B468-585F56EDE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F49B6-AD42-4B4E-990C-6095C3647686}" type="datetimeFigureOut">
              <a:rPr lang="de-DE" smtClean="0"/>
              <a:t>05.10.2018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8B8B684-80AB-450B-99A8-03EB40640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382E6D6-2CA8-401B-99A5-07205DEFD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E8F03-C408-4325-91E5-468444361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4435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4BBA1F-AC1A-4008-9C04-35969A798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AF12E26-E311-409F-AB97-800E80EF6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232A4D6-DE74-452A-A6D1-F897A44A75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E91E7B9-09E0-4646-AC5A-0F0B46ACB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F49B6-AD42-4B4E-990C-6095C3647686}" type="datetimeFigureOut">
              <a:rPr lang="de-DE" smtClean="0"/>
              <a:t>05.10.2018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E33428F-E58B-422C-81F9-A87A96133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8842DD3-DD88-42CE-AFC9-435CDCCF0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E8F03-C408-4325-91E5-468444361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5213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BAE04F-BED1-4796-B0FB-19ABE44A0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ED917838-1AD1-4B3B-91D4-3030E8A7D3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133597F-9A38-4065-918A-C407C9FE4D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C861D2C-EFCB-48F0-8CD9-6C677FC5A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F49B6-AD42-4B4E-990C-6095C3647686}" type="datetimeFigureOut">
              <a:rPr lang="de-DE" smtClean="0"/>
              <a:t>05.10.2018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437DD97-14A9-4A52-8D8E-E1E3AE362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FA4B6C5-91FE-43EA-96AF-047C73DCC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E8F03-C408-4325-91E5-468444361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2807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F1CB6E-C8AE-4808-AC8D-07CE6B324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465318F-C0FF-46E0-9EB9-69C3FC00E4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5D31B5A-A246-402E-A5F7-8A06883A7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F49B6-AD42-4B4E-990C-6095C3647686}" type="datetimeFigureOut">
              <a:rPr lang="de-DE" smtClean="0"/>
              <a:t>05.10.2018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4A30D9F-24D9-45E4-88E8-5E5E483B0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EE63A87-53C3-43B0-9858-73CB80C69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E8F03-C408-4325-91E5-468444361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5178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D5AD055-2E5D-4A2F-A82C-852543FC2F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71EAFEF-C512-4A37-B412-F3CB1E2C4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1CA86DA-4EF8-42E0-8FA8-7EDC09236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F49B6-AD42-4B4E-990C-6095C3647686}" type="datetimeFigureOut">
              <a:rPr lang="de-DE" smtClean="0"/>
              <a:t>05.10.2018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711A211-2F60-4BE8-B794-11F466A5B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805FB3-497A-40B6-943D-3DBB113ED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E8F03-C408-4325-91E5-468444361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4000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3B7A2D3-593F-497E-BBAC-C3AEA5267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367770C-7A34-4D4D-83B8-F298B91F10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64CD962-1BEE-42D9-96E6-A4DE96C2A9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F49B6-AD42-4B4E-990C-6095C3647686}" type="datetimeFigureOut">
              <a:rPr lang="de-DE" smtClean="0"/>
              <a:t>05.10.2018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FC42110-5C7B-4DE0-989D-5B2F78DAD8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E299D0C-5139-4C53-87CD-589B775129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E8F03-C408-4325-91E5-468444361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4070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D7889406-C187-46F7-8A03-D9A949527A70}"/>
              </a:ext>
            </a:extLst>
          </p:cNvPr>
          <p:cNvSpPr/>
          <p:nvPr/>
        </p:nvSpPr>
        <p:spPr>
          <a:xfrm>
            <a:off x="0" y="308918"/>
            <a:ext cx="1228261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10 Gebote für die Schacheröffnung</a:t>
            </a:r>
          </a:p>
          <a:p>
            <a:r>
              <a:rPr lang="de-DE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1. Eröffne mit dem Königs- oder Damenbauern</a:t>
            </a:r>
          </a:p>
          <a:p>
            <a:r>
              <a:rPr lang="de-DE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2. Wenn möglich, mache einen guten Entwicklungszug, der etwas droht.</a:t>
            </a:r>
          </a:p>
          <a:p>
            <a:r>
              <a:rPr lang="de-DE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3. Entwickle die Springer vor den Läufern</a:t>
            </a:r>
          </a:p>
          <a:p>
            <a:r>
              <a:rPr lang="de-DE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4. Wähle das geeignetste Feld für die Figur und weise ihr den Platz endgültig zu.</a:t>
            </a:r>
          </a:p>
          <a:p>
            <a:r>
              <a:rPr lang="de-DE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5. Mache einen oder zwei Bauernzüge in der Eröffnung, nicht mehr (in Ausnahmen auch mal drei)</a:t>
            </a:r>
          </a:p>
          <a:p>
            <a:r>
              <a:rPr lang="de-DE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6. Bringe die Dame nicht zu früh heraus</a:t>
            </a:r>
          </a:p>
          <a:p>
            <a:r>
              <a:rPr lang="de-DE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7. Rochiere so früh wie möglich, vorzugsweise auf die kurze Seite</a:t>
            </a:r>
          </a:p>
          <a:p>
            <a:r>
              <a:rPr lang="de-DE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8. Spiele auf die Herrschaft der Mitte</a:t>
            </a:r>
          </a:p>
          <a:p>
            <a:r>
              <a:rPr lang="de-DE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9. Versuche stets, wenigstens einen Bauern in der Mitte zu behaupten</a:t>
            </a:r>
          </a:p>
          <a:p>
            <a:r>
              <a:rPr lang="de-DE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10. Opfere nicht ohne klaren und ausreichenden Grund.</a:t>
            </a:r>
          </a:p>
        </p:txBody>
      </p:sp>
    </p:spTree>
    <p:extLst>
      <p:ext uri="{BB962C8B-B14F-4D97-AF65-F5344CB8AC3E}">
        <p14:creationId xmlns:p14="http://schemas.microsoft.com/office/powerpoint/2010/main" val="32859101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</Words>
  <Application>Microsoft Office PowerPoint</Application>
  <PresentationFormat>Breitbild</PresentationFormat>
  <Paragraphs>11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Mathias Knoll</dc:creator>
  <cp:lastModifiedBy>Mathias Knoll</cp:lastModifiedBy>
  <cp:revision>1</cp:revision>
  <dcterms:created xsi:type="dcterms:W3CDTF">2018-10-04T10:38:37Z</dcterms:created>
  <dcterms:modified xsi:type="dcterms:W3CDTF">2018-10-05T10:00:44Z</dcterms:modified>
</cp:coreProperties>
</file>