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2E7E42-69FA-42C9-8134-8C817FAA12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4C048F7-A90B-4AB4-9CA4-6DB9FD34E2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3966D55-6114-47B2-A307-800F42B40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DAB18-EAAD-488B-9C24-D2315396B19B}" type="datetimeFigureOut">
              <a:rPr lang="de-DE" smtClean="0"/>
              <a:t>26.05.2018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B7137E6-2237-43E6-8555-09A10DE56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C20D289-3635-45B3-ABB0-DB81D344D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BB7D6-41B9-4547-836B-B6809DAFCB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5097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A0B626-8CC4-4A53-BFC6-B1D56B0E0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91772A2-3960-4DE6-B0ED-65D9250C32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04F1D1F-DDF1-46D2-AC31-72D3B56DF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DAB18-EAAD-488B-9C24-D2315396B19B}" type="datetimeFigureOut">
              <a:rPr lang="de-DE" smtClean="0"/>
              <a:t>26.05.2018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97D1AB1-7AA1-4CDA-BED7-CB98FAC73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B540154-F469-432C-BFF4-3A138AB3F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BB7D6-41B9-4547-836B-B6809DAFCB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4437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3F3917-4385-4C7A-A870-7C816D8A96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5CA0D96-2CC9-47B3-A51C-0F167426AD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821221E-95AE-4758-A597-F741A1180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DAB18-EAAD-488B-9C24-D2315396B19B}" type="datetimeFigureOut">
              <a:rPr lang="de-DE" smtClean="0"/>
              <a:t>26.05.2018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D4B1F64-4557-4063-8654-56091290B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507079C-5CC1-4B23-A5DC-76A69BBA0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BB7D6-41B9-4547-836B-B6809DAFCB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2107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C29BF4-93A9-4CA0-84F0-DA1C4AAB9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2F1816D-59A8-4C04-A584-A3EC240C31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A7B85DE-A2DB-4142-995F-4C18D989A3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BD06901-79E2-4860-9E8A-B4196D8E33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DAB18-EAAD-488B-9C24-D2315396B19B}" type="datetimeFigureOut">
              <a:rPr lang="de-DE" smtClean="0"/>
              <a:t>26.05.2018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F4335CD-AD40-4927-B65A-AEC20DD85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0B539F3-23F6-4D31-ADA7-115DC33FA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BB7D6-41B9-4547-836B-B6809DAFCB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14259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5372CE-21DF-4255-8563-22BEB3056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94E55BC-0DB1-4425-9391-2C2BBD0379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7D87E85-4DC7-4B4F-9609-74BF5122ED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333453D-AB65-4BC5-9859-FDCA22794D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9E3FACB1-9092-47F0-A7E9-1BD6A8B044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8B6E4A3F-CE6B-4AE6-A844-88FF7FF9F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DAB18-EAAD-488B-9C24-D2315396B19B}" type="datetimeFigureOut">
              <a:rPr lang="de-DE" smtClean="0"/>
              <a:t>26.05.2018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0573216-B12F-4C8A-B011-301229D7E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A9A73915-3403-46BB-859C-7FC15148B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BB7D6-41B9-4547-836B-B6809DAFCB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7813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2346D2-20F1-4121-A7A1-40B85E1AE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1E4F2A3-2437-406D-B510-E8430DAE6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DAB18-EAAD-488B-9C24-D2315396B19B}" type="datetimeFigureOut">
              <a:rPr lang="de-DE" smtClean="0"/>
              <a:t>26.05.2018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601DD83-2729-41D6-86D0-12D0739D6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C74B6CA-6ACB-451C-938E-CAB452A7E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BB7D6-41B9-4547-836B-B6809DAFCB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5484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0FBD52A2-F03E-4195-BED8-F95FDCFF7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DAB18-EAAD-488B-9C24-D2315396B19B}" type="datetimeFigureOut">
              <a:rPr lang="de-DE" smtClean="0"/>
              <a:t>26.05.2018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B6D3FD1-5980-436D-A571-5B714DA90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88B08C3-A74D-442C-B49A-1C821B405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BB7D6-41B9-4547-836B-B6809DAFCB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5679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2818E2-79FF-42DC-A1B5-067C27963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FA2E861-B73B-40A0-8123-2664C0AE19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159773D-C431-42DB-B5FF-CA5AE0F8BF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E9CD458-2E23-41E3-99C0-132800D89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DAB18-EAAD-488B-9C24-D2315396B19B}" type="datetimeFigureOut">
              <a:rPr lang="de-DE" smtClean="0"/>
              <a:t>26.05.2018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07902D2-2466-400C-9745-AB3739F6C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11F27C0-C44D-4A13-9A08-3B40A1D01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BB7D6-41B9-4547-836B-B6809DAFCB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8966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5E31A2-1026-4F68-BA2C-ECE9AE92F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3F4D3F2B-D460-4524-9CF5-24A9A7D9B0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2045483-1A16-44F1-B89B-015A96F553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C1625F5-C535-4413-B66E-B5E76E7E6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DAB18-EAAD-488B-9C24-D2315396B19B}" type="datetimeFigureOut">
              <a:rPr lang="de-DE" smtClean="0"/>
              <a:t>26.05.2018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6A2505C-9193-4743-AF10-E34187E3D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33054FD-F396-4C72-95C2-C56629DD3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BB7D6-41B9-4547-836B-B6809DAFCB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34342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7B79DC-E5A2-4310-AC9C-C002C054D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7344DF9-D25A-4C84-9280-4E5C317DA1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30E0FF0-6237-4E37-9E93-D0F73AEF2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DAB18-EAAD-488B-9C24-D2315396B19B}" type="datetimeFigureOut">
              <a:rPr lang="de-DE" smtClean="0"/>
              <a:t>26.05.2018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D4B84AA-5C1C-4194-9D9C-BACC86042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A220F85-9AF6-4DC4-83FD-BCCE85173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BB7D6-41B9-4547-836B-B6809DAFCB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9096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AB5BE43A-2B0E-4B1A-A18C-3B1DC4E860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766E8B7-6FFF-440B-9EC0-E618C22558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0707C02-B876-483A-9D78-84D618818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DAB18-EAAD-488B-9C24-D2315396B19B}" type="datetimeFigureOut">
              <a:rPr lang="de-DE" smtClean="0"/>
              <a:t>26.05.2018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79DAD08-6A75-44DA-A80E-1ADA68158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27E16FE-872B-4B61-A167-D84CFA2DF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BB7D6-41B9-4547-836B-B6809DAFCB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1109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C175FA41-B6B6-4C4B-A5D3-F325B31C4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5B04CED-4A44-42B5-ACDB-45956673BC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841F58B-0876-4883-AC3C-DE2DF42B1F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DAB18-EAAD-488B-9C24-D2315396B19B}" type="datetimeFigureOut">
              <a:rPr lang="de-DE" smtClean="0"/>
              <a:t>26.05.2018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6EE08D5-9D18-48EA-B4DD-B1777303C6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D071BBC-89A7-4750-8F19-5A32B8546C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BB7D6-41B9-4547-836B-B6809DAFCB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72393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7900B2-3094-4AE9-A67F-A4EAA75278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Jugendarbeit SF Illingen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1598E5C-D681-4E3A-BEBD-1D402B1498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Sitzung vom 26.05.2018</a:t>
            </a:r>
          </a:p>
        </p:txBody>
      </p:sp>
    </p:spTree>
    <p:extLst>
      <p:ext uri="{BB962C8B-B14F-4D97-AF65-F5344CB8AC3E}">
        <p14:creationId xmlns:p14="http://schemas.microsoft.com/office/powerpoint/2010/main" val="2714796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A509CC-5A53-4B92-96D9-6CF52A55F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Agenda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01C8E78-E45F-488A-AF63-8AF0BE110C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Trainingszeiten / Trainingsgruppen</a:t>
            </a:r>
          </a:p>
          <a:p>
            <a:r>
              <a:rPr lang="de-DE" dirty="0"/>
              <a:t>Trainingsinhalte</a:t>
            </a:r>
          </a:p>
          <a:p>
            <a:r>
              <a:rPr lang="de-DE" dirty="0"/>
              <a:t>Terminplanung</a:t>
            </a:r>
          </a:p>
          <a:p>
            <a:r>
              <a:rPr lang="de-DE" dirty="0"/>
              <a:t>Kommunikation</a:t>
            </a:r>
          </a:p>
        </p:txBody>
      </p:sp>
    </p:spTree>
    <p:extLst>
      <p:ext uri="{BB962C8B-B14F-4D97-AF65-F5344CB8AC3E}">
        <p14:creationId xmlns:p14="http://schemas.microsoft.com/office/powerpoint/2010/main" val="3535692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066B81-5671-4BEC-A36B-DD0C63663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Trainingszeiten / Trainingsgruppen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ACE931-8144-4D7A-811B-76E2B4CE5C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Beginn 18:30 Uhr freitags. </a:t>
            </a:r>
          </a:p>
          <a:p>
            <a:r>
              <a:rPr lang="de-DE" dirty="0"/>
              <a:t>Ein Trainer ist 18:15 Uhr da (Trainingsvorbereitung)</a:t>
            </a:r>
          </a:p>
          <a:p>
            <a:r>
              <a:rPr lang="de-DE" dirty="0"/>
              <a:t>Drei Trainingsgruppen</a:t>
            </a:r>
          </a:p>
          <a:p>
            <a:pPr marL="914400" lvl="1" indent="-457200">
              <a:buFont typeface="+mj-lt"/>
              <a:buAutoNum type="arabicPeriod"/>
            </a:pPr>
            <a:r>
              <a:rPr lang="de-DE" dirty="0"/>
              <a:t>Einsteiger</a:t>
            </a:r>
          </a:p>
          <a:p>
            <a:pPr marL="914400" lvl="1" indent="-457200">
              <a:buFont typeface="+mj-lt"/>
              <a:buAutoNum type="arabicPeriod"/>
            </a:pPr>
            <a:r>
              <a:rPr lang="de-DE" dirty="0"/>
              <a:t>Fortgeschrittene</a:t>
            </a:r>
          </a:p>
          <a:p>
            <a:pPr marL="914400" lvl="1" indent="-457200">
              <a:buFont typeface="+mj-lt"/>
              <a:buAutoNum type="arabicPeriod"/>
            </a:pPr>
            <a:r>
              <a:rPr lang="de-DE" dirty="0"/>
              <a:t>Amateure</a:t>
            </a:r>
          </a:p>
          <a:p>
            <a:pPr marL="914400" lvl="1" indent="-457200">
              <a:buFont typeface="+mj-lt"/>
              <a:buAutoNum type="arabicPeriod"/>
            </a:pPr>
            <a:endParaRPr lang="de-DE" dirty="0"/>
          </a:p>
          <a:p>
            <a:r>
              <a:rPr lang="de-DE" dirty="0" err="1"/>
              <a:t>Traingsende</a:t>
            </a:r>
            <a:r>
              <a:rPr lang="de-DE" dirty="0"/>
              <a:t> 20:00 Uhr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86234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7C0C08-2D33-4694-AE64-F2F96C4C3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Trainingsinhalte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044B1AB-F036-4A6D-884D-B057EEA1D0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de-DE" dirty="0"/>
              <a:t>Trainingsphase 1: ca. 30 Minuten</a:t>
            </a:r>
          </a:p>
          <a:p>
            <a:pPr lvl="1"/>
            <a:r>
              <a:rPr lang="de-DE" dirty="0"/>
              <a:t>Einsteiger (Bauerndiplom, Springerdiplom)</a:t>
            </a:r>
          </a:p>
          <a:p>
            <a:pPr lvl="1"/>
            <a:r>
              <a:rPr lang="de-DE" dirty="0"/>
              <a:t>Fortgeschrittene (Taktik, Mittelspieltraining, Endspieltraining)</a:t>
            </a:r>
          </a:p>
          <a:p>
            <a:pPr lvl="1"/>
            <a:r>
              <a:rPr lang="de-DE" dirty="0"/>
              <a:t>Amateure (das ist eigentlich unser Training ab 20:00 Uhr)</a:t>
            </a:r>
          </a:p>
          <a:p>
            <a:pPr marL="457200" lvl="1" indent="0">
              <a:buNone/>
            </a:pPr>
            <a:r>
              <a:rPr lang="de-DE" dirty="0" err="1"/>
              <a:t>Beamer</a:t>
            </a:r>
            <a:r>
              <a:rPr lang="de-DE" dirty="0"/>
              <a:t> für Gruppe „Fortgeschrittene“ (Papierunterlagen und Schachbretter Gruppe „Einsteiger“.</a:t>
            </a:r>
          </a:p>
          <a:p>
            <a:r>
              <a:rPr lang="de-DE" dirty="0"/>
              <a:t>Trainingsphase 2: ca. 30 Minuten </a:t>
            </a:r>
          </a:p>
          <a:p>
            <a:pPr lvl="1"/>
            <a:r>
              <a:rPr lang="de-DE" dirty="0"/>
              <a:t>Partieanalysen mit allen Gruppen</a:t>
            </a:r>
          </a:p>
          <a:p>
            <a:pPr lvl="1"/>
            <a:r>
              <a:rPr lang="de-DE" dirty="0"/>
              <a:t>Schachspiel gegen unsere Spieler 1. Mannschaft (Simultan) mit Notation.</a:t>
            </a:r>
          </a:p>
          <a:p>
            <a:pPr lvl="1"/>
            <a:r>
              <a:rPr lang="de-DE" dirty="0"/>
              <a:t>Hier ist Raum für das Jugend-Vereinsturnier.</a:t>
            </a:r>
          </a:p>
          <a:p>
            <a:r>
              <a:rPr lang="de-DE" dirty="0"/>
              <a:t>Wir benötigen mindestens 4 Trainer im Training.</a:t>
            </a:r>
            <a:br>
              <a:rPr lang="de-DE" dirty="0"/>
            </a:br>
            <a:r>
              <a:rPr lang="de-DE" dirty="0"/>
              <a:t>(Robert, Rolf, Wolfgang, Mathias) plus gerne im Wechsel jemand aus der 1. Mannschaft</a:t>
            </a:r>
          </a:p>
          <a:p>
            <a:r>
              <a:rPr lang="de-DE" dirty="0"/>
              <a:t>Vorschlag: Mathias &amp; Wolfgang machen das Taktiktraining in Phase 1 / Robert &amp; Rolf die </a:t>
            </a:r>
            <a:r>
              <a:rPr lang="de-DE" dirty="0" err="1"/>
              <a:t>Traingsphase</a:t>
            </a:r>
            <a:r>
              <a:rPr lang="de-DE" dirty="0"/>
              <a:t> 2</a:t>
            </a:r>
          </a:p>
          <a:p>
            <a:r>
              <a:rPr lang="de-DE" dirty="0"/>
              <a:t>Die Trainingsphasen können parallel laufen. Während eine Gruppe Taktik etc. macht beschäftigt sich die andere Gruppe mit Analyse etc. Danach Wechsel.</a:t>
            </a:r>
          </a:p>
          <a:p>
            <a:r>
              <a:rPr lang="de-DE" dirty="0"/>
              <a:t>Am Ende des Trainings wird in einem Logbuch festgehalten, bis wohin man im Lehrplan gekommen ist. So kann man, wenn jemand verhindert ist, dort weitermachen, wo das letzte Training geendet hat.</a:t>
            </a:r>
          </a:p>
          <a:p>
            <a:r>
              <a:rPr lang="de-DE" dirty="0"/>
              <a:t>Wir sollten die Übungsaufgaben im Fritz erfassen. Ich bin gerne dazu bereit das zu tun, bzw. mitzuhelfen.</a:t>
            </a:r>
          </a:p>
        </p:txBody>
      </p:sp>
    </p:spTree>
    <p:extLst>
      <p:ext uri="{BB962C8B-B14F-4D97-AF65-F5344CB8AC3E}">
        <p14:creationId xmlns:p14="http://schemas.microsoft.com/office/powerpoint/2010/main" val="23017745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51051A-EA22-4626-8F30-42044EE85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Terminplanung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65898C1-4DF4-4164-94E0-5500282639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Alle festen Termine langfristig festlegen. Der Terminplan sollte zum Beginn des neuen Schuljahres fertig sein.</a:t>
            </a:r>
          </a:p>
          <a:p>
            <a:r>
              <a:rPr lang="de-DE" dirty="0"/>
              <a:t>Pflichttermine: 2x Turnierspielen / Verbandsrundentermine</a:t>
            </a:r>
          </a:p>
          <a:p>
            <a:r>
              <a:rPr lang="de-DE" dirty="0"/>
              <a:t>Spaßtermine: Ausflug / Grillfest</a:t>
            </a:r>
          </a:p>
          <a:p>
            <a:r>
              <a:rPr lang="de-DE" dirty="0"/>
              <a:t>Elternabende</a:t>
            </a:r>
          </a:p>
        </p:txBody>
      </p:sp>
    </p:spTree>
    <p:extLst>
      <p:ext uri="{BB962C8B-B14F-4D97-AF65-F5344CB8AC3E}">
        <p14:creationId xmlns:p14="http://schemas.microsoft.com/office/powerpoint/2010/main" val="39958896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FA92A0-5110-4C79-A97A-4EA4F579F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Kommunikation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1314742-AD06-420D-88E9-88B2C92E14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Zu Beginn des Schuljahres Elternabend mit der Schachjugend im Spiellokal. Termine sind dann „Verbindlicher“.</a:t>
            </a:r>
          </a:p>
          <a:p>
            <a:r>
              <a:rPr lang="de-DE" dirty="0"/>
              <a:t>Logbuch (muss noch erstellt werden. Am Besten auf dem Vereinsrechner)</a:t>
            </a:r>
          </a:p>
          <a:p>
            <a:r>
              <a:rPr lang="de-DE" dirty="0"/>
              <a:t>Trainer-</a:t>
            </a:r>
            <a:r>
              <a:rPr lang="de-DE" dirty="0" err="1"/>
              <a:t>Whatsappgruppe</a:t>
            </a:r>
            <a:r>
              <a:rPr lang="de-DE" dirty="0"/>
              <a:t> / wegen Verspätungen etc. Vertretungsplan.</a:t>
            </a:r>
          </a:p>
          <a:p>
            <a:r>
              <a:rPr lang="de-DE" dirty="0"/>
              <a:t>Trainingsbesuch notieren. Evtl. Preis für den-/Diejenige, der am meisten da war.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01505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210</Words>
  <Application>Microsoft Office PowerPoint</Application>
  <PresentationFormat>Breitbild</PresentationFormat>
  <Paragraphs>41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</vt:lpstr>
      <vt:lpstr>Jugendarbeit SF Illingen</vt:lpstr>
      <vt:lpstr>Agenda</vt:lpstr>
      <vt:lpstr>Trainingszeiten / Trainingsgruppen</vt:lpstr>
      <vt:lpstr>Trainingsinhalte</vt:lpstr>
      <vt:lpstr>Terminplanung</vt:lpstr>
      <vt:lpstr>Kommunikation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Jugendarbeit SF Illingen</dc:title>
  <dc:creator>Mathias Knoll</dc:creator>
  <cp:lastModifiedBy>Mathias Knoll</cp:lastModifiedBy>
  <cp:revision>5</cp:revision>
  <dcterms:created xsi:type="dcterms:W3CDTF">2018-05-26T13:33:34Z</dcterms:created>
  <dcterms:modified xsi:type="dcterms:W3CDTF">2018-05-26T15:46:20Z</dcterms:modified>
</cp:coreProperties>
</file>