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75" r:id="rId4"/>
    <p:sldId id="259" r:id="rId5"/>
    <p:sldId id="257" r:id="rId6"/>
    <p:sldId id="276" r:id="rId7"/>
    <p:sldId id="262" r:id="rId8"/>
    <p:sldId id="263" r:id="rId9"/>
    <p:sldId id="277" r:id="rId10"/>
    <p:sldId id="260" r:id="rId11"/>
    <p:sldId id="261" r:id="rId12"/>
    <p:sldId id="278" r:id="rId13"/>
    <p:sldId id="264" r:id="rId14"/>
    <p:sldId id="265" r:id="rId15"/>
    <p:sldId id="272" r:id="rId16"/>
    <p:sldId id="266" r:id="rId17"/>
    <p:sldId id="267" r:id="rId18"/>
    <p:sldId id="273" r:id="rId19"/>
    <p:sldId id="268" r:id="rId20"/>
    <p:sldId id="269" r:id="rId21"/>
    <p:sldId id="274" r:id="rId22"/>
    <p:sldId id="270" r:id="rId23"/>
    <p:sldId id="271" r:id="rId2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4D19AE-5099-45A6-8442-5251B44CA20D}" v="330" dt="2018-10-05T14:40:36.2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45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hias Knoll" userId="6a75d3faaaf7165a" providerId="LiveId" clId="{F596EEC9-F7DE-4FC5-B943-9D20456D98A2}"/>
    <pc:docChg chg="custSel mod addSld delSld modSld sldOrd">
      <pc:chgData name="Mathias Knoll" userId="6a75d3faaaf7165a" providerId="LiveId" clId="{F596EEC9-F7DE-4FC5-B943-9D20456D98A2}" dt="2018-10-05T14:40:36.245" v="325" actId="26606"/>
      <pc:docMkLst>
        <pc:docMk/>
      </pc:docMkLst>
      <pc:sldChg chg="addSp delSp modSp mod setBg">
        <pc:chgData name="Mathias Knoll" userId="6a75d3faaaf7165a" providerId="LiveId" clId="{F596EEC9-F7DE-4FC5-B943-9D20456D98A2}" dt="2018-10-05T10:10:05.846" v="74"/>
        <pc:sldMkLst>
          <pc:docMk/>
          <pc:sldMk cId="3285910100" sldId="256"/>
        </pc:sldMkLst>
        <pc:spChg chg="add mod">
          <ac:chgData name="Mathias Knoll" userId="6a75d3faaaf7165a" providerId="LiveId" clId="{F596EEC9-F7DE-4FC5-B943-9D20456D98A2}" dt="2018-10-05T10:06:26.464" v="19" actId="26606"/>
          <ac:spMkLst>
            <pc:docMk/>
            <pc:sldMk cId="3285910100" sldId="256"/>
            <ac:spMk id="2" creationId="{E63E368E-2F5E-4FE0-98B0-A538BDE51B44}"/>
          </ac:spMkLst>
        </pc:spChg>
        <pc:spChg chg="add del mod">
          <ac:chgData name="Mathias Knoll" userId="6a75d3faaaf7165a" providerId="LiveId" clId="{F596EEC9-F7DE-4FC5-B943-9D20456D98A2}" dt="2018-10-05T10:05:02.671" v="16" actId="478"/>
          <ac:spMkLst>
            <pc:docMk/>
            <pc:sldMk cId="3285910100" sldId="256"/>
            <ac:spMk id="3" creationId="{1F0364B8-CF43-41A8-88BF-76960DCEC65B}"/>
          </ac:spMkLst>
        </pc:spChg>
        <pc:spChg chg="del">
          <ac:chgData name="Mathias Knoll" userId="6a75d3faaaf7165a" providerId="LiveId" clId="{F596EEC9-F7DE-4FC5-B943-9D20456D98A2}" dt="2018-10-05T10:01:54.919" v="0" actId="478"/>
          <ac:spMkLst>
            <pc:docMk/>
            <pc:sldMk cId="3285910100" sldId="256"/>
            <ac:spMk id="4" creationId="{D7889406-C187-46F7-8A03-D9A949527A70}"/>
          </ac:spMkLst>
        </pc:spChg>
        <pc:spChg chg="add">
          <ac:chgData name="Mathias Knoll" userId="6a75d3faaaf7165a" providerId="LiveId" clId="{F596EEC9-F7DE-4FC5-B943-9D20456D98A2}" dt="2018-10-05T10:06:26.464" v="19" actId="26606"/>
          <ac:spMkLst>
            <pc:docMk/>
            <pc:sldMk cId="3285910100" sldId="256"/>
            <ac:spMk id="10" creationId="{AB45A142-4255-493C-8284-5D566C121B10}"/>
          </ac:spMkLst>
        </pc:spChg>
        <pc:picChg chg="add mod">
          <ac:chgData name="Mathias Knoll" userId="6a75d3faaaf7165a" providerId="LiveId" clId="{F596EEC9-F7DE-4FC5-B943-9D20456D98A2}" dt="2018-10-05T10:06:26.464" v="19" actId="26606"/>
          <ac:picMkLst>
            <pc:docMk/>
            <pc:sldMk cId="3285910100" sldId="256"/>
            <ac:picMk id="5" creationId="{55EF9156-E895-4B62-9AEB-8C8C9B6F9653}"/>
          </ac:picMkLst>
        </pc:picChg>
        <pc:picChg chg="del">
          <ac:chgData name="Mathias Knoll" userId="6a75d3faaaf7165a" providerId="LiveId" clId="{F596EEC9-F7DE-4FC5-B943-9D20456D98A2}" dt="2018-10-05T10:10:05.846" v="74"/>
          <ac:picMkLst>
            <pc:docMk/>
            <pc:sldMk cId="3285910100" sldId="256"/>
            <ac:picMk id="6" creationId="{0642E619-CE45-4E17-ADE0-7555F4E84623}"/>
          </ac:picMkLst>
        </pc:picChg>
        <pc:cxnChg chg="add">
          <ac:chgData name="Mathias Knoll" userId="6a75d3faaaf7165a" providerId="LiveId" clId="{F596EEC9-F7DE-4FC5-B943-9D20456D98A2}" dt="2018-10-05T10:06:26.464" v="19" actId="26606"/>
          <ac:cxnSpMkLst>
            <pc:docMk/>
            <pc:sldMk cId="3285910100" sldId="256"/>
            <ac:cxnSpMk id="12" creationId="{38FB9660-F42F-4313-BBC4-47C007FE484C}"/>
          </ac:cxnSpMkLst>
        </pc:cxnChg>
      </pc:sldChg>
      <pc:sldChg chg="addSp delSp modSp add">
        <pc:chgData name="Mathias Knoll" userId="6a75d3faaaf7165a" providerId="LiveId" clId="{F596EEC9-F7DE-4FC5-B943-9D20456D98A2}" dt="2018-10-05T10:08:52.696" v="27" actId="26606"/>
        <pc:sldMkLst>
          <pc:docMk/>
          <pc:sldMk cId="1320417285" sldId="257"/>
        </pc:sldMkLst>
        <pc:spChg chg="mod">
          <ac:chgData name="Mathias Knoll" userId="6a75d3faaaf7165a" providerId="LiveId" clId="{F596EEC9-F7DE-4FC5-B943-9D20456D98A2}" dt="2018-10-05T10:07:11.544" v="24" actId="20577"/>
          <ac:spMkLst>
            <pc:docMk/>
            <pc:sldMk cId="1320417285" sldId="257"/>
            <ac:spMk id="2" creationId="{E63E368E-2F5E-4FE0-98B0-A538BDE51B44}"/>
          </ac:spMkLst>
        </pc:spChg>
        <pc:spChg chg="del">
          <ac:chgData name="Mathias Knoll" userId="6a75d3faaaf7165a" providerId="LiveId" clId="{F596EEC9-F7DE-4FC5-B943-9D20456D98A2}" dt="2018-10-05T10:08:52.696" v="27" actId="26606"/>
          <ac:spMkLst>
            <pc:docMk/>
            <pc:sldMk cId="1320417285" sldId="257"/>
            <ac:spMk id="10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0:08:52.696" v="27" actId="26606"/>
          <ac:spMkLst>
            <pc:docMk/>
            <pc:sldMk cId="1320417285" sldId="257"/>
            <ac:spMk id="17" creationId="{AB45A142-4255-493C-8284-5D566C121B10}"/>
          </ac:spMkLst>
        </pc:spChg>
        <pc:picChg chg="add mod">
          <ac:chgData name="Mathias Knoll" userId="6a75d3faaaf7165a" providerId="LiveId" clId="{F596EEC9-F7DE-4FC5-B943-9D20456D98A2}" dt="2018-10-05T10:08:52.696" v="27" actId="26606"/>
          <ac:picMkLst>
            <pc:docMk/>
            <pc:sldMk cId="1320417285" sldId="257"/>
            <ac:picMk id="3" creationId="{DC7FEB79-C0D4-4A96-8995-6A6921A2100C}"/>
          </ac:picMkLst>
        </pc:picChg>
        <pc:picChg chg="del">
          <ac:chgData name="Mathias Knoll" userId="6a75d3faaaf7165a" providerId="LiveId" clId="{F596EEC9-F7DE-4FC5-B943-9D20456D98A2}" dt="2018-10-05T10:08:49.736" v="26" actId="478"/>
          <ac:picMkLst>
            <pc:docMk/>
            <pc:sldMk cId="1320417285" sldId="257"/>
            <ac:picMk id="5" creationId="{55EF9156-E895-4B62-9AEB-8C8C9B6F9653}"/>
          </ac:picMkLst>
        </pc:picChg>
        <pc:cxnChg chg="del">
          <ac:chgData name="Mathias Knoll" userId="6a75d3faaaf7165a" providerId="LiveId" clId="{F596EEC9-F7DE-4FC5-B943-9D20456D98A2}" dt="2018-10-05T10:08:52.696" v="27" actId="26606"/>
          <ac:cxnSpMkLst>
            <pc:docMk/>
            <pc:sldMk cId="1320417285" sldId="257"/>
            <ac:cxnSpMk id="12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0:08:52.696" v="27" actId="26606"/>
          <ac:cxnSpMkLst>
            <pc:docMk/>
            <pc:sldMk cId="1320417285" sldId="257"/>
            <ac:cxnSpMk id="19" creationId="{38FB9660-F42F-4313-BBC4-47C007FE484C}"/>
          </ac:cxnSpMkLst>
        </pc:cxnChg>
      </pc:sldChg>
      <pc:sldChg chg="add del">
        <pc:chgData name="Mathias Knoll" userId="6a75d3faaaf7165a" providerId="LiveId" clId="{F596EEC9-F7DE-4FC5-B943-9D20456D98A2}" dt="2018-10-05T10:07:03.857" v="21" actId="2696"/>
        <pc:sldMkLst>
          <pc:docMk/>
          <pc:sldMk cId="3302717550" sldId="257"/>
        </pc:sldMkLst>
      </pc:sldChg>
      <pc:sldChg chg="delSp modSp add ord">
        <pc:chgData name="Mathias Knoll" userId="6a75d3faaaf7165a" providerId="LiveId" clId="{F596EEC9-F7DE-4FC5-B943-9D20456D98A2}" dt="2018-10-05T10:10:08.790" v="75"/>
        <pc:sldMkLst>
          <pc:docMk/>
          <pc:sldMk cId="2509764419" sldId="258"/>
        </pc:sldMkLst>
        <pc:spChg chg="mod">
          <ac:chgData name="Mathias Knoll" userId="6a75d3faaaf7165a" providerId="LiveId" clId="{F596EEC9-F7DE-4FC5-B943-9D20456D98A2}" dt="2018-10-05T10:09:48.970" v="73" actId="113"/>
          <ac:spMkLst>
            <pc:docMk/>
            <pc:sldMk cId="2509764419" sldId="258"/>
            <ac:spMk id="2" creationId="{FCB141D3-DB25-4850-9CEA-6D888C90EDCD}"/>
          </ac:spMkLst>
        </pc:spChg>
        <pc:spChg chg="del">
          <ac:chgData name="Mathias Knoll" userId="6a75d3faaaf7165a" providerId="LiveId" clId="{F596EEC9-F7DE-4FC5-B943-9D20456D98A2}" dt="2018-10-05T10:09:38.633" v="69" actId="478"/>
          <ac:spMkLst>
            <pc:docMk/>
            <pc:sldMk cId="2509764419" sldId="258"/>
            <ac:spMk id="3" creationId="{A6625825-9A3E-43B8-A2EF-332E9E328182}"/>
          </ac:spMkLst>
        </pc:spChg>
      </pc:sldChg>
      <pc:sldChg chg="addSp delSp add del">
        <pc:chgData name="Mathias Knoll" userId="6a75d3faaaf7165a" providerId="LiveId" clId="{F596EEC9-F7DE-4FC5-B943-9D20456D98A2}" dt="2018-10-05T10:10:29.261" v="79"/>
        <pc:sldMkLst>
          <pc:docMk/>
          <pc:sldMk cId="3038541080" sldId="259"/>
        </pc:sldMkLst>
        <pc:spChg chg="add del">
          <ac:chgData name="Mathias Knoll" userId="6a75d3faaaf7165a" providerId="LiveId" clId="{F596EEC9-F7DE-4FC5-B943-9D20456D98A2}" dt="2018-10-05T10:10:28.556" v="78"/>
          <ac:spMkLst>
            <pc:docMk/>
            <pc:sldMk cId="3038541080" sldId="259"/>
            <ac:spMk id="4" creationId="{99D2FD62-B392-4EAE-998F-4710FD463CCB}"/>
          </ac:spMkLst>
        </pc:spChg>
      </pc:sldChg>
      <pc:sldChg chg="modSp">
        <pc:chgData name="Mathias Knoll" userId="6a75d3faaaf7165a" providerId="LiveId" clId="{F596EEC9-F7DE-4FC5-B943-9D20456D98A2}" dt="2018-10-05T10:11:22.016" v="126" actId="20577"/>
        <pc:sldMkLst>
          <pc:docMk/>
          <pc:sldMk cId="817230524" sldId="260"/>
        </pc:sldMkLst>
        <pc:spChg chg="mod">
          <ac:chgData name="Mathias Knoll" userId="6a75d3faaaf7165a" providerId="LiveId" clId="{F596EEC9-F7DE-4FC5-B943-9D20456D98A2}" dt="2018-10-05T10:11:22.016" v="126" actId="20577"/>
          <ac:spMkLst>
            <pc:docMk/>
            <pc:sldMk cId="817230524" sldId="260"/>
            <ac:spMk id="2" creationId="{FCB141D3-DB25-4850-9CEA-6D888C90EDCD}"/>
          </ac:spMkLst>
        </pc:spChg>
      </pc:sldChg>
      <pc:sldChg chg="addSp delSp modSp mod setBg delDesignElem">
        <pc:chgData name="Mathias Knoll" userId="6a75d3faaaf7165a" providerId="LiveId" clId="{F596EEC9-F7DE-4FC5-B943-9D20456D98A2}" dt="2018-10-05T13:04:04.780" v="147" actId="20577"/>
        <pc:sldMkLst>
          <pc:docMk/>
          <pc:sldMk cId="197581368" sldId="261"/>
        </pc:sldMkLst>
        <pc:spChg chg="mod">
          <ac:chgData name="Mathias Knoll" userId="6a75d3faaaf7165a" providerId="LiveId" clId="{F596EEC9-F7DE-4FC5-B943-9D20456D98A2}" dt="2018-10-05T13:04:04.780" v="147" actId="20577"/>
          <ac:spMkLst>
            <pc:docMk/>
            <pc:sldMk cId="197581368" sldId="261"/>
            <ac:spMk id="2" creationId="{E63E368E-2F5E-4FE0-98B0-A538BDE51B44}"/>
          </ac:spMkLst>
        </pc:spChg>
        <pc:spChg chg="add del">
          <ac:chgData name="Mathias Knoll" userId="6a75d3faaaf7165a" providerId="LiveId" clId="{F596EEC9-F7DE-4FC5-B943-9D20456D98A2}" dt="2018-10-05T10:15:20.710" v="135" actId="26606"/>
          <ac:spMkLst>
            <pc:docMk/>
            <pc:sldMk cId="197581368" sldId="261"/>
            <ac:spMk id="9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0:15:20.710" v="135" actId="26606"/>
          <ac:spMkLst>
            <pc:docMk/>
            <pc:sldMk cId="197581368" sldId="261"/>
            <ac:spMk id="16" creationId="{AB45A142-4255-493C-8284-5D566C121B10}"/>
          </ac:spMkLst>
        </pc:spChg>
        <pc:picChg chg="del">
          <ac:chgData name="Mathias Knoll" userId="6a75d3faaaf7165a" providerId="LiveId" clId="{F596EEC9-F7DE-4FC5-B943-9D20456D98A2}" dt="2018-10-05T10:14:17.927" v="129" actId="478"/>
          <ac:picMkLst>
            <pc:docMk/>
            <pc:sldMk cId="197581368" sldId="261"/>
            <ac:picMk id="3" creationId="{DC7FEB79-C0D4-4A96-8995-6A6921A2100C}"/>
          </ac:picMkLst>
        </pc:picChg>
        <pc:picChg chg="add del mod">
          <ac:chgData name="Mathias Knoll" userId="6a75d3faaaf7165a" providerId="LiveId" clId="{F596EEC9-F7DE-4FC5-B943-9D20456D98A2}" dt="2018-10-05T10:15:16.972" v="133" actId="478"/>
          <ac:picMkLst>
            <pc:docMk/>
            <pc:sldMk cId="197581368" sldId="261"/>
            <ac:picMk id="4" creationId="{AE4672CF-97E2-4F70-BAEE-AA759A8F5E68}"/>
          </ac:picMkLst>
        </pc:picChg>
        <pc:picChg chg="add mod">
          <ac:chgData name="Mathias Knoll" userId="6a75d3faaaf7165a" providerId="LiveId" clId="{F596EEC9-F7DE-4FC5-B943-9D20456D98A2}" dt="2018-10-05T10:15:20.710" v="135" actId="26606"/>
          <ac:picMkLst>
            <pc:docMk/>
            <pc:sldMk cId="197581368" sldId="261"/>
            <ac:picMk id="5" creationId="{06B31B16-680C-4947-895C-CA7161057793}"/>
          </ac:picMkLst>
        </pc:picChg>
        <pc:cxnChg chg="add del">
          <ac:chgData name="Mathias Knoll" userId="6a75d3faaaf7165a" providerId="LiveId" clId="{F596EEC9-F7DE-4FC5-B943-9D20456D98A2}" dt="2018-10-05T10:15:20.710" v="135" actId="26606"/>
          <ac:cxnSpMkLst>
            <pc:docMk/>
            <pc:sldMk cId="197581368" sldId="261"/>
            <ac:cxnSpMk id="11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0:15:20.710" v="135" actId="26606"/>
          <ac:cxnSpMkLst>
            <pc:docMk/>
            <pc:sldMk cId="197581368" sldId="261"/>
            <ac:cxnSpMk id="18" creationId="{38FB9660-F42F-4313-BBC4-47C007FE484C}"/>
          </ac:cxnSpMkLst>
        </pc:cxnChg>
      </pc:sldChg>
      <pc:sldChg chg="modSp add del ord">
        <pc:chgData name="Mathias Knoll" userId="6a75d3faaaf7165a" providerId="LiveId" clId="{F596EEC9-F7DE-4FC5-B943-9D20456D98A2}" dt="2018-10-05T13:03:29.586" v="139" actId="2696"/>
        <pc:sldMkLst>
          <pc:docMk/>
          <pc:sldMk cId="527587480" sldId="262"/>
        </pc:sldMkLst>
        <pc:spChg chg="mod">
          <ac:chgData name="Mathias Knoll" userId="6a75d3faaaf7165a" providerId="LiveId" clId="{F596EEC9-F7DE-4FC5-B943-9D20456D98A2}" dt="2018-10-05T13:03:27.328" v="138" actId="6549"/>
          <ac:spMkLst>
            <pc:docMk/>
            <pc:sldMk cId="527587480" sldId="262"/>
            <ac:spMk id="2" creationId="{FCB141D3-DB25-4850-9CEA-6D888C90EDCD}"/>
          </ac:spMkLst>
        </pc:spChg>
      </pc:sldChg>
      <pc:sldChg chg="add ord">
        <pc:chgData name="Mathias Knoll" userId="6a75d3faaaf7165a" providerId="LiveId" clId="{F596EEC9-F7DE-4FC5-B943-9D20456D98A2}" dt="2018-10-05T13:03:43.225" v="141"/>
        <pc:sldMkLst>
          <pc:docMk/>
          <pc:sldMk cId="2922225352" sldId="262"/>
        </pc:sldMkLst>
      </pc:sldChg>
      <pc:sldChg chg="addSp delSp modSp add ord">
        <pc:chgData name="Mathias Knoll" userId="6a75d3faaaf7165a" providerId="LiveId" clId="{F596EEC9-F7DE-4FC5-B943-9D20456D98A2}" dt="2018-10-05T13:07:59.714" v="150" actId="26606"/>
        <pc:sldMkLst>
          <pc:docMk/>
          <pc:sldMk cId="377232075" sldId="263"/>
        </pc:sldMkLst>
        <pc:spChg chg="mod">
          <ac:chgData name="Mathias Knoll" userId="6a75d3faaaf7165a" providerId="LiveId" clId="{F596EEC9-F7DE-4FC5-B943-9D20456D98A2}" dt="2018-10-05T13:03:58.558" v="145" actId="20577"/>
          <ac:spMkLst>
            <pc:docMk/>
            <pc:sldMk cId="377232075" sldId="263"/>
            <ac:spMk id="2" creationId="{E63E368E-2F5E-4FE0-98B0-A538BDE51B44}"/>
          </ac:spMkLst>
        </pc:spChg>
        <pc:spChg chg="del">
          <ac:chgData name="Mathias Knoll" userId="6a75d3faaaf7165a" providerId="LiveId" clId="{F596EEC9-F7DE-4FC5-B943-9D20456D98A2}" dt="2018-10-05T13:07:59.714" v="150" actId="26606"/>
          <ac:spMkLst>
            <pc:docMk/>
            <pc:sldMk cId="377232075" sldId="263"/>
            <ac:spMk id="17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3:07:59.714" v="150" actId="26606"/>
          <ac:spMkLst>
            <pc:docMk/>
            <pc:sldMk cId="377232075" sldId="263"/>
            <ac:spMk id="24" creationId="{AB45A142-4255-493C-8284-5D566C121B10}"/>
          </ac:spMkLst>
        </pc:spChg>
        <pc:picChg chg="del">
          <ac:chgData name="Mathias Knoll" userId="6a75d3faaaf7165a" providerId="LiveId" clId="{F596EEC9-F7DE-4FC5-B943-9D20456D98A2}" dt="2018-10-05T13:07:55.337" v="148" actId="478"/>
          <ac:picMkLst>
            <pc:docMk/>
            <pc:sldMk cId="377232075" sldId="263"/>
            <ac:picMk id="3" creationId="{DC7FEB79-C0D4-4A96-8995-6A6921A2100C}"/>
          </ac:picMkLst>
        </pc:picChg>
        <pc:picChg chg="add mod">
          <ac:chgData name="Mathias Knoll" userId="6a75d3faaaf7165a" providerId="LiveId" clId="{F596EEC9-F7DE-4FC5-B943-9D20456D98A2}" dt="2018-10-05T13:07:59.714" v="150" actId="26606"/>
          <ac:picMkLst>
            <pc:docMk/>
            <pc:sldMk cId="377232075" sldId="263"/>
            <ac:picMk id="4" creationId="{8037563C-C444-437F-AE10-1A059514E8D3}"/>
          </ac:picMkLst>
        </pc:picChg>
        <pc:cxnChg chg="del">
          <ac:chgData name="Mathias Knoll" userId="6a75d3faaaf7165a" providerId="LiveId" clId="{F596EEC9-F7DE-4FC5-B943-9D20456D98A2}" dt="2018-10-05T13:07:59.714" v="150" actId="26606"/>
          <ac:cxnSpMkLst>
            <pc:docMk/>
            <pc:sldMk cId="377232075" sldId="263"/>
            <ac:cxnSpMk id="19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3:07:59.714" v="150" actId="26606"/>
          <ac:cxnSpMkLst>
            <pc:docMk/>
            <pc:sldMk cId="377232075" sldId="263"/>
            <ac:cxnSpMk id="26" creationId="{38FB9660-F42F-4313-BBC4-47C007FE484C}"/>
          </ac:cxnSpMkLst>
        </pc:cxnChg>
      </pc:sldChg>
      <pc:sldChg chg="modSp add ord">
        <pc:chgData name="Mathias Knoll" userId="6a75d3faaaf7165a" providerId="LiveId" clId="{F596EEC9-F7DE-4FC5-B943-9D20456D98A2}" dt="2018-10-05T13:08:55.486" v="157" actId="20577"/>
        <pc:sldMkLst>
          <pc:docMk/>
          <pc:sldMk cId="1878284470" sldId="264"/>
        </pc:sldMkLst>
        <pc:spChg chg="mod">
          <ac:chgData name="Mathias Knoll" userId="6a75d3faaaf7165a" providerId="LiveId" clId="{F596EEC9-F7DE-4FC5-B943-9D20456D98A2}" dt="2018-10-05T13:08:55.486" v="157" actId="20577"/>
          <ac:spMkLst>
            <pc:docMk/>
            <pc:sldMk cId="1878284470" sldId="264"/>
            <ac:spMk id="2" creationId="{FCB141D3-DB25-4850-9CEA-6D888C90EDCD}"/>
          </ac:spMkLst>
        </pc:spChg>
      </pc:sldChg>
      <pc:sldChg chg="addSp delSp modSp add ord">
        <pc:chgData name="Mathias Knoll" userId="6a75d3faaaf7165a" providerId="LiveId" clId="{F596EEC9-F7DE-4FC5-B943-9D20456D98A2}" dt="2018-10-05T13:12:44.842" v="164" actId="26606"/>
        <pc:sldMkLst>
          <pc:docMk/>
          <pc:sldMk cId="2178890027" sldId="265"/>
        </pc:sldMkLst>
        <pc:spChg chg="mod">
          <ac:chgData name="Mathias Knoll" userId="6a75d3faaaf7165a" providerId="LiveId" clId="{F596EEC9-F7DE-4FC5-B943-9D20456D98A2}" dt="2018-10-05T13:12:44.842" v="164" actId="26606"/>
          <ac:spMkLst>
            <pc:docMk/>
            <pc:sldMk cId="2178890027" sldId="265"/>
            <ac:spMk id="2" creationId="{E63E368E-2F5E-4FE0-98B0-A538BDE51B44}"/>
          </ac:spMkLst>
        </pc:spChg>
        <pc:spChg chg="del">
          <ac:chgData name="Mathias Knoll" userId="6a75d3faaaf7165a" providerId="LiveId" clId="{F596EEC9-F7DE-4FC5-B943-9D20456D98A2}" dt="2018-10-05T13:12:44.842" v="164" actId="26606"/>
          <ac:spMkLst>
            <pc:docMk/>
            <pc:sldMk cId="2178890027" sldId="265"/>
            <ac:spMk id="16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3:12:44.842" v="164" actId="26606"/>
          <ac:spMkLst>
            <pc:docMk/>
            <pc:sldMk cId="2178890027" sldId="265"/>
            <ac:spMk id="23" creationId="{AB45A142-4255-493C-8284-5D566C121B10}"/>
          </ac:spMkLst>
        </pc:spChg>
        <pc:picChg chg="add mod">
          <ac:chgData name="Mathias Knoll" userId="6a75d3faaaf7165a" providerId="LiveId" clId="{F596EEC9-F7DE-4FC5-B943-9D20456D98A2}" dt="2018-10-05T13:12:44.842" v="164" actId="26606"/>
          <ac:picMkLst>
            <pc:docMk/>
            <pc:sldMk cId="2178890027" sldId="265"/>
            <ac:picMk id="3" creationId="{0EC065AE-FD47-49C1-8836-0D0678B8622B}"/>
          </ac:picMkLst>
        </pc:picChg>
        <pc:picChg chg="del">
          <ac:chgData name="Mathias Knoll" userId="6a75d3faaaf7165a" providerId="LiveId" clId="{F596EEC9-F7DE-4FC5-B943-9D20456D98A2}" dt="2018-10-05T13:12:40.296" v="162" actId="478"/>
          <ac:picMkLst>
            <pc:docMk/>
            <pc:sldMk cId="2178890027" sldId="265"/>
            <ac:picMk id="5" creationId="{06B31B16-680C-4947-895C-CA7161057793}"/>
          </ac:picMkLst>
        </pc:picChg>
        <pc:cxnChg chg="del">
          <ac:chgData name="Mathias Knoll" userId="6a75d3faaaf7165a" providerId="LiveId" clId="{F596EEC9-F7DE-4FC5-B943-9D20456D98A2}" dt="2018-10-05T13:12:44.842" v="164" actId="26606"/>
          <ac:cxnSpMkLst>
            <pc:docMk/>
            <pc:sldMk cId="2178890027" sldId="265"/>
            <ac:cxnSpMk id="18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3:12:44.842" v="164" actId="26606"/>
          <ac:cxnSpMkLst>
            <pc:docMk/>
            <pc:sldMk cId="2178890027" sldId="265"/>
            <ac:cxnSpMk id="25" creationId="{38FB9660-F42F-4313-BBC4-47C007FE484C}"/>
          </ac:cxnSpMkLst>
        </pc:cxnChg>
      </pc:sldChg>
      <pc:sldChg chg="modSp add ord">
        <pc:chgData name="Mathias Knoll" userId="6a75d3faaaf7165a" providerId="LiveId" clId="{F596EEC9-F7DE-4FC5-B943-9D20456D98A2}" dt="2018-10-05T13:16:39.716" v="254" actId="20577"/>
        <pc:sldMkLst>
          <pc:docMk/>
          <pc:sldMk cId="1702169000" sldId="266"/>
        </pc:sldMkLst>
        <pc:spChg chg="mod">
          <ac:chgData name="Mathias Knoll" userId="6a75d3faaaf7165a" providerId="LiveId" clId="{F596EEC9-F7DE-4FC5-B943-9D20456D98A2}" dt="2018-10-05T13:16:39.716" v="254" actId="20577"/>
          <ac:spMkLst>
            <pc:docMk/>
            <pc:sldMk cId="1702169000" sldId="266"/>
            <ac:spMk id="2" creationId="{FCB141D3-DB25-4850-9CEA-6D888C90EDCD}"/>
          </ac:spMkLst>
        </pc:spChg>
      </pc:sldChg>
      <pc:sldChg chg="addSp delSp modSp add ord">
        <pc:chgData name="Mathias Knoll" userId="6a75d3faaaf7165a" providerId="LiveId" clId="{F596EEC9-F7DE-4FC5-B943-9D20456D98A2}" dt="2018-10-05T13:16:04.979" v="197" actId="26606"/>
        <pc:sldMkLst>
          <pc:docMk/>
          <pc:sldMk cId="4171538045" sldId="267"/>
        </pc:sldMkLst>
        <pc:spChg chg="mod">
          <ac:chgData name="Mathias Knoll" userId="6a75d3faaaf7165a" providerId="LiveId" clId="{F596EEC9-F7DE-4FC5-B943-9D20456D98A2}" dt="2018-10-05T13:16:04.979" v="197" actId="26606"/>
          <ac:spMkLst>
            <pc:docMk/>
            <pc:sldMk cId="4171538045" sldId="267"/>
            <ac:spMk id="2" creationId="{E63E368E-2F5E-4FE0-98B0-A538BDE51B44}"/>
          </ac:spMkLst>
        </pc:spChg>
        <pc:spChg chg="del">
          <ac:chgData name="Mathias Knoll" userId="6a75d3faaaf7165a" providerId="LiveId" clId="{F596EEC9-F7DE-4FC5-B943-9D20456D98A2}" dt="2018-10-05T13:16:04.979" v="197" actId="26606"/>
          <ac:spMkLst>
            <pc:docMk/>
            <pc:sldMk cId="4171538045" sldId="267"/>
            <ac:spMk id="23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3:16:04.979" v="197" actId="26606"/>
          <ac:spMkLst>
            <pc:docMk/>
            <pc:sldMk cId="4171538045" sldId="267"/>
            <ac:spMk id="30" creationId="{AB45A142-4255-493C-8284-5D566C121B10}"/>
          </ac:spMkLst>
        </pc:spChg>
        <pc:picChg chg="del">
          <ac:chgData name="Mathias Knoll" userId="6a75d3faaaf7165a" providerId="LiveId" clId="{F596EEC9-F7DE-4FC5-B943-9D20456D98A2}" dt="2018-10-05T13:16:01.333" v="195" actId="478"/>
          <ac:picMkLst>
            <pc:docMk/>
            <pc:sldMk cId="4171538045" sldId="267"/>
            <ac:picMk id="3" creationId="{0EC065AE-FD47-49C1-8836-0D0678B8622B}"/>
          </ac:picMkLst>
        </pc:picChg>
        <pc:picChg chg="add mod">
          <ac:chgData name="Mathias Knoll" userId="6a75d3faaaf7165a" providerId="LiveId" clId="{F596EEC9-F7DE-4FC5-B943-9D20456D98A2}" dt="2018-10-05T13:16:04.979" v="197" actId="26606"/>
          <ac:picMkLst>
            <pc:docMk/>
            <pc:sldMk cId="4171538045" sldId="267"/>
            <ac:picMk id="4" creationId="{C1FE368D-D287-4B55-B54D-E7FAB527328A}"/>
          </ac:picMkLst>
        </pc:picChg>
        <pc:cxnChg chg="del">
          <ac:chgData name="Mathias Knoll" userId="6a75d3faaaf7165a" providerId="LiveId" clId="{F596EEC9-F7DE-4FC5-B943-9D20456D98A2}" dt="2018-10-05T13:16:04.979" v="197" actId="26606"/>
          <ac:cxnSpMkLst>
            <pc:docMk/>
            <pc:sldMk cId="4171538045" sldId="267"/>
            <ac:cxnSpMk id="25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3:16:04.979" v="197" actId="26606"/>
          <ac:cxnSpMkLst>
            <pc:docMk/>
            <pc:sldMk cId="4171538045" sldId="267"/>
            <ac:cxnSpMk id="32" creationId="{38FB9660-F42F-4313-BBC4-47C007FE484C}"/>
          </ac:cxnSpMkLst>
        </pc:cxnChg>
      </pc:sldChg>
      <pc:sldChg chg="modSp add ord">
        <pc:chgData name="Mathias Knoll" userId="6a75d3faaaf7165a" providerId="LiveId" clId="{F596EEC9-F7DE-4FC5-B943-9D20456D98A2}" dt="2018-10-05T14:36:59.519" v="318" actId="20577"/>
        <pc:sldMkLst>
          <pc:docMk/>
          <pc:sldMk cId="2697304385" sldId="268"/>
        </pc:sldMkLst>
        <pc:spChg chg="mod">
          <ac:chgData name="Mathias Knoll" userId="6a75d3faaaf7165a" providerId="LiveId" clId="{F596EEC9-F7DE-4FC5-B943-9D20456D98A2}" dt="2018-10-05T14:36:59.519" v="318" actId="20577"/>
          <ac:spMkLst>
            <pc:docMk/>
            <pc:sldMk cId="2697304385" sldId="268"/>
            <ac:spMk id="2" creationId="{FCB141D3-DB25-4850-9CEA-6D888C90EDCD}"/>
          </ac:spMkLst>
        </pc:spChg>
      </pc:sldChg>
      <pc:sldChg chg="addSp delSp modSp add ord">
        <pc:chgData name="Mathias Knoll" userId="6a75d3faaaf7165a" providerId="LiveId" clId="{F596EEC9-F7DE-4FC5-B943-9D20456D98A2}" dt="2018-10-05T14:40:36.245" v="325" actId="26606"/>
        <pc:sldMkLst>
          <pc:docMk/>
          <pc:sldMk cId="4207033569" sldId="269"/>
        </pc:sldMkLst>
        <pc:spChg chg="mod">
          <ac:chgData name="Mathias Knoll" userId="6a75d3faaaf7165a" providerId="LiveId" clId="{F596EEC9-F7DE-4FC5-B943-9D20456D98A2}" dt="2018-10-05T14:40:28.935" v="322" actId="20577"/>
          <ac:spMkLst>
            <pc:docMk/>
            <pc:sldMk cId="4207033569" sldId="269"/>
            <ac:spMk id="2" creationId="{E63E368E-2F5E-4FE0-98B0-A538BDE51B44}"/>
          </ac:spMkLst>
        </pc:spChg>
        <pc:spChg chg="del">
          <ac:chgData name="Mathias Knoll" userId="6a75d3faaaf7165a" providerId="LiveId" clId="{F596EEC9-F7DE-4FC5-B943-9D20456D98A2}" dt="2018-10-05T14:40:36.245" v="325" actId="26606"/>
          <ac:spMkLst>
            <pc:docMk/>
            <pc:sldMk cId="4207033569" sldId="269"/>
            <ac:spMk id="30" creationId="{AB45A142-4255-493C-8284-5D566C121B10}"/>
          </ac:spMkLst>
        </pc:spChg>
        <pc:spChg chg="add">
          <ac:chgData name="Mathias Knoll" userId="6a75d3faaaf7165a" providerId="LiveId" clId="{F596EEC9-F7DE-4FC5-B943-9D20456D98A2}" dt="2018-10-05T14:40:36.245" v="325" actId="26606"/>
          <ac:spMkLst>
            <pc:docMk/>
            <pc:sldMk cId="4207033569" sldId="269"/>
            <ac:spMk id="37" creationId="{AB45A142-4255-493C-8284-5D566C121B10}"/>
          </ac:spMkLst>
        </pc:spChg>
        <pc:picChg chg="add mod">
          <ac:chgData name="Mathias Knoll" userId="6a75d3faaaf7165a" providerId="LiveId" clId="{F596EEC9-F7DE-4FC5-B943-9D20456D98A2}" dt="2018-10-05T14:40:36.245" v="325" actId="26606"/>
          <ac:picMkLst>
            <pc:docMk/>
            <pc:sldMk cId="4207033569" sldId="269"/>
            <ac:picMk id="3" creationId="{0884EED5-B35D-47B0-96A2-B4D670A1C940}"/>
          </ac:picMkLst>
        </pc:picChg>
        <pc:picChg chg="del">
          <ac:chgData name="Mathias Knoll" userId="6a75d3faaaf7165a" providerId="LiveId" clId="{F596EEC9-F7DE-4FC5-B943-9D20456D98A2}" dt="2018-10-05T14:40:32.326" v="323" actId="478"/>
          <ac:picMkLst>
            <pc:docMk/>
            <pc:sldMk cId="4207033569" sldId="269"/>
            <ac:picMk id="4" creationId="{C1FE368D-D287-4B55-B54D-E7FAB527328A}"/>
          </ac:picMkLst>
        </pc:picChg>
        <pc:cxnChg chg="del">
          <ac:chgData name="Mathias Knoll" userId="6a75d3faaaf7165a" providerId="LiveId" clId="{F596EEC9-F7DE-4FC5-B943-9D20456D98A2}" dt="2018-10-05T14:40:36.245" v="325" actId="26606"/>
          <ac:cxnSpMkLst>
            <pc:docMk/>
            <pc:sldMk cId="4207033569" sldId="269"/>
            <ac:cxnSpMk id="32" creationId="{38FB9660-F42F-4313-BBC4-47C007FE484C}"/>
          </ac:cxnSpMkLst>
        </pc:cxnChg>
        <pc:cxnChg chg="add">
          <ac:chgData name="Mathias Knoll" userId="6a75d3faaaf7165a" providerId="LiveId" clId="{F596EEC9-F7DE-4FC5-B943-9D20456D98A2}" dt="2018-10-05T14:40:36.245" v="325" actId="26606"/>
          <ac:cxnSpMkLst>
            <pc:docMk/>
            <pc:sldMk cId="4207033569" sldId="269"/>
            <ac:cxnSpMk id="39" creationId="{38FB9660-F42F-4313-BBC4-47C007FE484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DCF705-92DB-4472-94D1-7D9C513185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C7CC680-5FCB-4022-A017-0044397FD8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9A081DA-61B1-4498-87E8-BCABB6D9D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F0DC1EF-D542-4EE2-80D6-5F4325E55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C8316AF-66B6-4F73-8F7C-8E0E95597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72743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DA2F3C2-3FAC-498F-A69E-254DAEEC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F44C7BE-44AF-43B2-875C-9E207FD46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F8C287D-CA2C-4E26-A4F9-D20FF7457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10DF0EA-8042-4784-905D-F490D3328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9C3F6F5-8FD7-4162-BF13-498EDEB32A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456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2C56909-CEF2-4536-9C5F-2BCC686E9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A67F700-843F-44CE-8657-88285B193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A5EDCDB-1FF4-4326-8C4C-1B9A3EFC2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3C722B-0434-49E6-8542-66A51B774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9049134-F8B5-4C9E-9347-8B485A7AE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680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8E0B8F-9C3D-4DE6-8267-070D38C46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8458B65-B6B5-48DC-89E6-C1087DA066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C2F1DB9-57A3-49C2-8A09-A20401155D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55A70C8-1EED-483F-875F-AB291469C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4A67C0C-3FF5-415E-9921-19DB42DA5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BC9D128-2B02-4EB5-9C77-9ABA791AA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4501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8C11B1-2EE6-4D44-9E76-CBEF3BF5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B257E18-8ACA-4D8B-98E0-DA2D910245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5507C788-981A-4A27-9F4E-5276099AB3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82DC3F7E-26DD-43F4-9707-A6F2478AD0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5F7A92F-FCB1-41A5-A18C-15F5580C51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809CF6CE-3890-49AD-A1C0-B819B80D0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A8EBBAE-41F6-47BA-9FD2-B6068629A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919FA734-F185-4EBF-B8DA-062914DCF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31837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BECD72-ADE2-47FF-8D8B-488E26420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D6A9B6DB-6393-40E2-AEE7-64E6BE5D5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D360C68-8CA7-4DC8-87B0-719636273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B4C1C9DD-F59F-4132-B55C-D7D36F1AF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90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16113D2-33D2-418E-B468-585F56ED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68B8B684-80AB-450B-99A8-03EB40640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382E6D6-2CA8-401B-99A5-07205DEFD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74435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14BBA1F-AC1A-4008-9C04-35969A798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AF12E26-E311-409F-AB97-800E80EF6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32A4D6-DE74-452A-A6D1-F897A44A75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E91E7B9-09E0-4646-AC5A-0F0B46ACB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E33428F-E58B-422C-81F9-A87A961336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8842DD3-DD88-42CE-AFC9-435CDCCF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5213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BAE04F-BED1-4796-B0FB-19ABE44A03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ED917838-1AD1-4B3B-91D4-3030E8A7D3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133597F-9A38-4065-918A-C407C9FE4D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C861D2C-EFCB-48F0-8CD9-6C677FC5A7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437DD97-14A9-4A52-8D8E-E1E3AE362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FA4B6C5-91FE-43EA-96AF-047C73DCC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8073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F1CB6E-C8AE-4808-AC8D-07CE6B324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465318F-C0FF-46E0-9EB9-69C3FC00E4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D31B5A-A246-402E-A5F7-8A06883A7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4A30D9F-24D9-45E4-88E8-5E5E483B03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EE63A87-53C3-43B0-9858-73CB80C69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75178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D5AD055-2E5D-4A2F-A82C-852543FC2F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371EAFEF-C512-4A37-B412-F3CB1E2C4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CA86DA-4EF8-42E0-8FA8-7EDC09236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711A211-2F60-4BE8-B794-11F466A5B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3805FB3-497A-40B6-943D-3DBB113ED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40003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13B7A2D3-593F-497E-BBAC-C3AEA5267B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367770C-7A34-4D4D-83B8-F298B91F1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64CD962-1BEE-42D9-96E6-A4DE96C2A9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F49B6-AD42-4B4E-990C-6095C3647686}" type="datetimeFigureOut">
              <a:rPr lang="de-DE" smtClean="0"/>
              <a:t>05.10.2018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FC42110-5C7B-4DE0-989D-5B2F78DAD8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299D0C-5139-4C53-87CD-589B77512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E8F03-C408-4325-91E5-468444361C94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070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Wo stehen die Figuren?</a:t>
            </a:r>
          </a:p>
        </p:txBody>
      </p:sp>
    </p:spTree>
    <p:extLst>
      <p:ext uri="{BB962C8B-B14F-4D97-AF65-F5344CB8AC3E}">
        <p14:creationId xmlns:p14="http://schemas.microsoft.com/office/powerpoint/2010/main" val="2509764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1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55EF9156-E895-4B62-9AEB-8C8C9B6F9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7284" y="492573"/>
            <a:ext cx="5926620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910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E1C4FDE-B3E6-4BB1-AD83-1AE01A5E9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6A1ABD8-F940-4CD8-AD51-6535F186E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8604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Wo stehen die Figuren?</a:t>
            </a:r>
          </a:p>
        </p:txBody>
      </p:sp>
    </p:spTree>
    <p:extLst>
      <p:ext uri="{BB962C8B-B14F-4D97-AF65-F5344CB8AC3E}">
        <p14:creationId xmlns:p14="http://schemas.microsoft.com/office/powerpoint/2010/main" val="36003750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2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DC7FEB79-C0D4-4A96-8995-6A6921A210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9805" y="492573"/>
            <a:ext cx="5941579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417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EC702E2-1F13-434C-BBC8-D79E239FE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4D83EC-8955-44C0-96D9-04F8985B9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29451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Wo stehen die Figuren?</a:t>
            </a:r>
          </a:p>
        </p:txBody>
      </p:sp>
    </p:spTree>
    <p:extLst>
      <p:ext uri="{BB962C8B-B14F-4D97-AF65-F5344CB8AC3E}">
        <p14:creationId xmlns:p14="http://schemas.microsoft.com/office/powerpoint/2010/main" val="2922225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3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8037563C-C444-437F-AE10-1A059514E8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0196" y="492573"/>
            <a:ext cx="5880796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232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445BB8-618E-4C72-8A7D-30DE69984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DD428DA-A1E5-47E0-BB20-A1CC3E07F2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079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Wie viele schwarze Figuren sind angegriffen?</a:t>
            </a:r>
          </a:p>
        </p:txBody>
      </p:sp>
    </p:spTree>
    <p:extLst>
      <p:ext uri="{BB962C8B-B14F-4D97-AF65-F5344CB8AC3E}">
        <p14:creationId xmlns:p14="http://schemas.microsoft.com/office/powerpoint/2010/main" val="8172305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4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06B31B16-680C-4947-895C-CA71610577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539" y="492573"/>
            <a:ext cx="5896110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813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EE9A82F-66B9-4C11-9796-D9F40F3C0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ABB42D-BF51-4184-B470-76E10E93D7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35408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Wie viele weiße Figuren sind angegriffen?</a:t>
            </a:r>
          </a:p>
        </p:txBody>
      </p:sp>
    </p:spTree>
    <p:extLst>
      <p:ext uri="{BB962C8B-B14F-4D97-AF65-F5344CB8AC3E}">
        <p14:creationId xmlns:p14="http://schemas.microsoft.com/office/powerpoint/2010/main" val="1878284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</a:t>
            </a: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5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0EC065AE-FD47-49C1-8836-0D0678B86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4253" y="492573"/>
            <a:ext cx="5972683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8900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32699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/>
          <a:lstStyle/>
          <a:p>
            <a:pPr algn="ctr"/>
            <a:r>
              <a:rPr lang="de-DE" b="1" dirty="0"/>
              <a:t>Gibt es ein Schachmatt (wenn ja, für welche Farbe / Zug notieren)?</a:t>
            </a:r>
          </a:p>
        </p:txBody>
      </p:sp>
    </p:spTree>
    <p:extLst>
      <p:ext uri="{BB962C8B-B14F-4D97-AF65-F5344CB8AC3E}">
        <p14:creationId xmlns:p14="http://schemas.microsoft.com/office/powerpoint/2010/main" val="17021690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</a:t>
            </a:r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6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C1FE368D-D287-4B55-B54D-E7FAB52732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7775" y="492573"/>
            <a:ext cx="5865639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538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45824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>Schwarz am Zug.</a:t>
            </a:r>
            <a:br>
              <a:rPr lang="de-DE" b="1" dirty="0"/>
            </a:br>
            <a:r>
              <a:rPr lang="de-DE" b="1" dirty="0"/>
              <a:t>Notiere die möglichen schwarzen </a:t>
            </a:r>
            <a:r>
              <a:rPr lang="de-DE" b="1" dirty="0" err="1"/>
              <a:t>Verteitigungszüge</a:t>
            </a:r>
            <a:r>
              <a:rPr lang="de-DE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973043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7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fik 2">
            <a:extLst>
              <a:ext uri="{FF2B5EF4-FFF2-40B4-BE49-F238E27FC236}">
                <a16:creationId xmlns:a16="http://schemas.microsoft.com/office/drawing/2014/main" id="{0884EED5-B35D-47B0-96A2-B4D670A1C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2599" y="492573"/>
            <a:ext cx="5895991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0335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80890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B141D3-DB25-4850-9CEA-6D888C90E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9346" y="265112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>Weiß am Zug.</a:t>
            </a:r>
            <a:br>
              <a:rPr lang="de-DE" b="1" dirty="0"/>
            </a:br>
            <a:r>
              <a:rPr lang="de-DE" b="1" dirty="0"/>
              <a:t>Notiere die möglichen weißen </a:t>
            </a:r>
            <a:r>
              <a:rPr lang="de-DE" b="1" dirty="0" err="1"/>
              <a:t>Verteitigungszüge</a:t>
            </a:r>
            <a:r>
              <a:rPr lang="de-DE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075001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AB45A142-4255-493C-8284-5D566C121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21177"/>
            <a:ext cx="4332307" cy="6179552"/>
          </a:xfrm>
          <a:prstGeom prst="rect">
            <a:avLst/>
          </a:prstGeom>
          <a:solidFill>
            <a:srgbClr val="404040">
              <a:alpha val="89804"/>
            </a:srgbClr>
          </a:solidFill>
          <a:ln w="127000" cap="sq" cmpd="thinThick">
            <a:solidFill>
              <a:srgbClr val="595959">
                <a:alpha val="8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E63E368E-2F5E-4FE0-98B0-A538BDE51B44}"/>
              </a:ext>
            </a:extLst>
          </p:cNvPr>
          <p:cNvSpPr txBox="1"/>
          <p:nvPr/>
        </p:nvSpPr>
        <p:spPr>
          <a:xfrm>
            <a:off x="674237" y="914400"/>
            <a:ext cx="3657600" cy="2887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8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Aufgabe 8</a:t>
            </a: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38FB9660-F42F-4313-BBC4-47C007FE48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91126" y="3910267"/>
            <a:ext cx="258679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>
            <a:extLst>
              <a:ext uri="{FF2B5EF4-FFF2-40B4-BE49-F238E27FC236}">
                <a16:creationId xmlns:a16="http://schemas.microsoft.com/office/drawing/2014/main" id="{A967FC22-7D19-4BF7-BB39-5086D5A570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2207" y="492573"/>
            <a:ext cx="5956775" cy="5880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8935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Breitbild</PresentationFormat>
  <Paragraphs>16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</vt:lpstr>
      <vt:lpstr>Wo stehen die Figuren?</vt:lpstr>
      <vt:lpstr>PowerPoint-Präsentation</vt:lpstr>
      <vt:lpstr>PowerPoint-Präsentation</vt:lpstr>
      <vt:lpstr>Wo stehen die Figuren?</vt:lpstr>
      <vt:lpstr>PowerPoint-Präsentation</vt:lpstr>
      <vt:lpstr>PowerPoint-Präsentation</vt:lpstr>
      <vt:lpstr>Wo stehen die Figuren?</vt:lpstr>
      <vt:lpstr>PowerPoint-Präsentation</vt:lpstr>
      <vt:lpstr>PowerPoint-Präsentation</vt:lpstr>
      <vt:lpstr>Wie viele schwarze Figuren sind angegriffen?</vt:lpstr>
      <vt:lpstr>PowerPoint-Präsentation</vt:lpstr>
      <vt:lpstr>PowerPoint-Präsentation</vt:lpstr>
      <vt:lpstr>Wie viele weiße Figuren sind angegriffen?</vt:lpstr>
      <vt:lpstr>PowerPoint-Präsentation</vt:lpstr>
      <vt:lpstr>PowerPoint-Präsentation</vt:lpstr>
      <vt:lpstr>Gibt es ein Schachmatt (wenn ja, für welche Farbe / Zug notieren)?</vt:lpstr>
      <vt:lpstr>PowerPoint-Präsentation</vt:lpstr>
      <vt:lpstr>PowerPoint-Präsentation</vt:lpstr>
      <vt:lpstr>Schwarz am Zug. Notiere die möglichen schwarzen Verteitigungszüge.</vt:lpstr>
      <vt:lpstr>PowerPoint-Präsentation</vt:lpstr>
      <vt:lpstr>PowerPoint-Präsentation</vt:lpstr>
      <vt:lpstr>Weiß am Zug. Notiere die möglichen weißen Verteitigungszüge.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 stehen die Figuren?</dc:title>
  <dc:creator>Mathias Knoll</dc:creator>
  <cp:lastModifiedBy>Mathias Knoll</cp:lastModifiedBy>
  <cp:revision>2</cp:revision>
  <dcterms:created xsi:type="dcterms:W3CDTF">2018-10-05T14:50:20Z</dcterms:created>
  <dcterms:modified xsi:type="dcterms:W3CDTF">2018-10-05T15:09:30Z</dcterms:modified>
</cp:coreProperties>
</file>